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68C50D-A59F-4C95-B45C-E3F1AAE67606}" v="1" dt="2024-07-11T09:48:47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AAD KHALFAN AMER SAEED AL AMERI" userId="ec0f9d47-884a-42cc-b5ae-76dd619d6d7d" providerId="ADAL" clId="{1868C50D-A59F-4C95-B45C-E3F1AAE67606}"/>
    <pc:docChg chg="modSld">
      <pc:chgData name="SUAAD KHALFAN AMER SAEED AL AMERI" userId="ec0f9d47-884a-42cc-b5ae-76dd619d6d7d" providerId="ADAL" clId="{1868C50D-A59F-4C95-B45C-E3F1AAE67606}" dt="2024-07-11T09:48:47.032" v="24"/>
      <pc:docMkLst>
        <pc:docMk/>
      </pc:docMkLst>
      <pc:sldChg chg="modSp mod">
        <pc:chgData name="SUAAD KHALFAN AMER SAEED AL AMERI" userId="ec0f9d47-884a-42cc-b5ae-76dd619d6d7d" providerId="ADAL" clId="{1868C50D-A59F-4C95-B45C-E3F1AAE67606}" dt="2024-07-11T09:48:47.032" v="24"/>
        <pc:sldMkLst>
          <pc:docMk/>
          <pc:sldMk cId="2998595084" sldId="11592"/>
        </pc:sldMkLst>
        <pc:spChg chg="mod">
          <ac:chgData name="SUAAD KHALFAN AMER SAEED AL AMERI" userId="ec0f9d47-884a-42cc-b5ae-76dd619d6d7d" providerId="ADAL" clId="{1868C50D-A59F-4C95-B45C-E3F1AAE67606}" dt="2024-07-11T09:37:04.424" v="21" actId="1076"/>
          <ac:spMkLst>
            <pc:docMk/>
            <pc:sldMk cId="2998595084" sldId="11592"/>
            <ac:spMk id="8" creationId="{C3A10D2F-D730-8D65-8C02-B92784CD97B0}"/>
          </ac:spMkLst>
        </pc:spChg>
        <pc:spChg chg="mod">
          <ac:chgData name="SUAAD KHALFAN AMER SAEED AL AMERI" userId="ec0f9d47-884a-42cc-b5ae-76dd619d6d7d" providerId="ADAL" clId="{1868C50D-A59F-4C95-B45C-E3F1AAE67606}" dt="2024-07-11T09:33:02.264" v="9" actId="20577"/>
          <ac:spMkLst>
            <pc:docMk/>
            <pc:sldMk cId="2998595084" sldId="11592"/>
            <ac:spMk id="13" creationId="{7B3EFE3D-69EF-4FBE-3843-88A8921E4296}"/>
          </ac:spMkLst>
        </pc:spChg>
        <pc:graphicFrameChg chg="mod modGraphic">
          <ac:chgData name="SUAAD KHALFAN AMER SAEED AL AMERI" userId="ec0f9d47-884a-42cc-b5ae-76dd619d6d7d" providerId="ADAL" clId="{1868C50D-A59F-4C95-B45C-E3F1AAE67606}" dt="2024-07-11T09:48:47.032" v="24"/>
          <ac:graphicFrameMkLst>
            <pc:docMk/>
            <pc:sldMk cId="2998595084" sldId="11592"/>
            <ac:graphicFrameMk id="2" creationId="{27B2574E-3984-E221-B9D8-CAAD082488C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65514" y="607516"/>
            <a:ext cx="931665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3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574031"/>
              </p:ext>
            </p:extLst>
          </p:nvPr>
        </p:nvGraphicFramePr>
        <p:xfrm>
          <a:off x="696290" y="1277379"/>
          <a:ext cx="10799420" cy="9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9378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يستخدم الأدوات والأجهزة الساخنة والحادة بطريقه صحيحة وآمنة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بشروط وإجراءات الامن والسلامة في مكان العمل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يستخدم الأدوات والأجهزة بطريقة أمنه</a:t>
                      </a:r>
                      <a:endParaRPr lang="ar-AE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755588" y="2376110"/>
            <a:ext cx="8414870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3200" b="1" dirty="0">
                <a:solidFill>
                  <a:srgbClr val="00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  <a:sym typeface="Calibri"/>
              </a:rPr>
              <a:t>ضع علامة (صح ) على الأدوات الساخنة </a:t>
            </a:r>
            <a:endParaRPr kumimoji="0" lang="ar-AE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Calibri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0B92682E-5095-FA48-1FE7-18B3EE8A4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5814" y="3172709"/>
            <a:ext cx="2819400" cy="28194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A76D3C4E-3F7B-A14A-7D9D-391DE43989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1013" y="3900105"/>
            <a:ext cx="2286000" cy="2025183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C7C8DC11-9D20-90BF-0189-0C85229D06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5588" y="3681506"/>
            <a:ext cx="2286000" cy="2490134"/>
          </a:xfrm>
          <a:prstGeom prst="rect">
            <a:avLst/>
          </a:prstGeom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7B3EFE3D-69EF-4FBE-3843-88A8921E4296}"/>
              </a:ext>
            </a:extLst>
          </p:cNvPr>
          <p:cNvSpPr txBox="1"/>
          <p:nvPr/>
        </p:nvSpPr>
        <p:spPr>
          <a:xfrm>
            <a:off x="3048000" y="3245828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يستخدم الأدوات والأجهزة الساخنة والحادة بطريقه صحيحة وآمنة </a:t>
            </a: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64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17</cp:revision>
  <dcterms:created xsi:type="dcterms:W3CDTF">2024-07-04T06:51:15Z</dcterms:created>
  <dcterms:modified xsi:type="dcterms:W3CDTF">2024-07-16T07:39:12Z</dcterms:modified>
</cp:coreProperties>
</file>